
<file path=[Content_Types].xml><?xml version="1.0" encoding="utf-8"?>
<Types xmlns="http://schemas.openxmlformats.org/package/2006/content-types">
  <Default Extension="bin" ContentType="application/vnd.openxmlformats-officedocument.presentationml.printerSetting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7"/>
    <p:sldId id="257" r:id="rId8"/>
    <p:sldId id="258" r:id="rId9"/>
    <p:sldId id="259"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24" d="100"/>
          <a:sy n="124" d="100"/>
        </p:scale>
        <p:origin x="-1512"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printerSettings" Target="printerSettings/printerSettings1.bin"/><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solidFill>
          <a:srgbClr val="EBEBDE"/>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1/27/13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1/27/13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solidFill>
          <a:srgbClr val="EBEBDE"/>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rgbClr val="EBEBDE"/>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1/27/13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p:pic>
        <p:nvPicPr>
          <p:cNvPr id="4" name="Picture 3" descr="icon2.png"/>
          <p:cNvPicPr>
            <a:picLocks noChangeAspect="1"/>
          </p:cNvPicPr>
          <p:nvPr/>
        </p:nvPicPr>
        <p:blipFill>
          <a:blip r:embed="rId2"/>
          <a:stretch>
            <a:fillRect/>
          </a:stretch>
        </p:blipFill>
        <p:spPr>
          <a:xfrm>
            <a:off x="3657600" y="457200"/>
            <a:ext cx="1828800" cy="1829229"/>
          </a:xfrm>
          <a:prstGeom prst="rect">
            <a:avLst/>
          </a:prstGeom>
        </p:spPr>
      </p:pic>
      <p:sp>
        <p:nvSpPr>
          <p:cNvPr id="5" name="TextBox 4"/>
          <p:cNvSpPr txBox="1"/>
          <p:nvPr/>
        </p:nvSpPr>
        <p:spPr>
          <a:xfrm>
            <a:off x="457200" y="2743200"/>
            <a:ext cx="8229600" cy="1371600"/>
          </a:xfrm>
          <a:prstGeom prst="rect">
            <a:avLst/>
          </a:prstGeom>
          <a:noFill/>
        </p:spPr>
        <p:txBody>
          <a:bodyPr wrap="none">
            <a:spAutoFit/>
          </a:bodyPr>
          <a:lstStyle/>
          <a:p>
            <a:pPr algn="ctr">
              <a:defRPr sz="4400" b="1">
                <a:solidFill>
                  <a:srgbClr val="777764"/>
                </a:solidFill>
              </a:defRPr>
            </a:pPr>
            <a:r>
              <a:t>Ayat ush-Shahadah [3:18-19]</a:t>
            </a:r>
          </a:p>
        </p:txBody>
      </p:sp>
      <p:sp>
        <p:nvSpPr>
          <p:cNvPr id="6" name="TextBox 5"/>
          <p:cNvSpPr txBox="1"/>
          <p:nvPr/>
        </p:nvSpPr>
        <p:spPr>
          <a:xfrm>
            <a:off x="457200" y="4114800"/>
            <a:ext cx="8229600" cy="1828800"/>
          </a:xfrm>
          <a:prstGeom prst="rect">
            <a:avLst/>
          </a:prstGeom>
          <a:noFill/>
        </p:spPr>
        <p:txBody>
          <a:bodyPr wrap="none">
            <a:spAutoFit/>
          </a:bodyPr>
          <a:lstStyle/>
          <a:p>
            <a:pPr algn="ctr">
              <a:defRPr sz="3600">
                <a:solidFill>
                  <a:srgbClr val="898989"/>
                </a:solidFill>
                <a:latin typeface="Sheherazade"/>
              </a:defRPr>
            </a:pPr>
            <a:r>
              <a:t>شَهِدَ اللَّهُ أَنَّهُۥ لَآ إِلَـٰهَ إِلَّا هُوَ وَالْمَلَـٰٓئِكَةُ وَأُو۟لُوْا۟ الْعِلْمِ قَآئِمًۢا بِالْقِسْطِ ۚ لَآ إِلَـٰهَ إِلَّا هُوَ الْعَزِيزُ الْحَكِيمُ</a:t>
            </a:r>
          </a:p>
        </p:txBody>
      </p:sp>
    </p:spTree>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بِسْمِ اللَّـهِ الرَّحْمَـٰنِ الرَّحِيمِ</a:t>
            </a:r>
          </a:p>
          <a:p>
            <a:pPr>
              <a:spcAft>
                <a:spcPts val="1200"/>
              </a:spcAft>
            </a:pPr>
          </a:p>
          <a:p>
            <a:pPr algn="ctr">
              <a:defRPr sz="2000" i="1">
                <a:solidFill>
                  <a:srgbClr val="898989"/>
                </a:solidFill>
              </a:defRPr>
            </a:pPr>
            <a:r>
              <a:t>bismillāhir raḥmānir raḥīm</a:t>
            </a:r>
          </a:p>
          <a:p>
            <a:pPr>
              <a:spcAft>
                <a:spcPts val="1200"/>
              </a:spcAft>
            </a:pPr>
          </a:p>
          <a:p>
            <a:pPr algn="ctr">
              <a:defRPr sz="2800">
                <a:solidFill>
                  <a:srgbClr val="3E5E5C"/>
                </a:solidFill>
              </a:defRPr>
            </a:pPr>
            <a:r>
              <a:t>In the name of Allah, the Beneficent, the Merciful.</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Ayat ush-Shahadah [3:18-19]</a:t>
            </a:r>
          </a:p>
        </p:txBody>
      </p:sp>
    </p:spTree>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شَهِدَ اللَّهُ أَنَّهُۥ لَآ إِلَـٰهَ إِلَّا هُوَ وَالْمَلَـٰٓئِكَةُ وَأُو۟لُوْا۟ الْعِلْمِ قَآئِمًۢا بِالْقِسْطِ ۚ لَآ إِلَـٰهَ إِلَّا هُوَ الْعَزِيزُ الْحَكِيمُ</a:t>
            </a:r>
          </a:p>
          <a:p>
            <a:pPr>
              <a:spcAft>
                <a:spcPts val="1200"/>
              </a:spcAft>
            </a:pPr>
          </a:p>
          <a:p>
            <a:pPr algn="ctr">
              <a:defRPr sz="2000" i="1">
                <a:solidFill>
                  <a:srgbClr val="898989"/>
                </a:solidFill>
              </a:defRPr>
            </a:pPr>
            <a:r>
              <a:t>shahidallāhu annahu lā ilāha illā huwa wal malā-ikatu wa-ulul `il-mi qā-iman bil qisṭ ۚ lā ilāha illā huwal `azīzul ḥakīm</a:t>
            </a:r>
          </a:p>
          <a:p>
            <a:pPr>
              <a:spcAft>
                <a:spcPts val="1200"/>
              </a:spcAft>
            </a:pPr>
          </a:p>
          <a:p>
            <a:pPr algn="ctr">
              <a:defRPr sz="2800">
                <a:solidFill>
                  <a:srgbClr val="3E5E5C"/>
                </a:solidFill>
              </a:defRPr>
            </a:pPr>
            <a:r>
              <a:t>Allah bears witness that there is no god but He, and (so do) the angels and those possessed of knowledge, maintaining His creation with justice; there is no god but He, the Mighty, the Wise.</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Ayat ush-Shahadah [3:18-19]</a:t>
            </a:r>
          </a:p>
        </p:txBody>
      </p:sp>
    </p:spTree>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bg>
      <p:bgPr>
        <a:solidFill>
          <a:srgbClr val="EBEBDE"/>
        </a:solidFill>
        <a:effectLst/>
      </p:bgPr>
    </p:bg>
    <p:spTree>
      <p:nvGrpSpPr>
        <p:cNvPr id="1" name=""/>
        <p:cNvGrpSpPr/>
        <p:nvPr/>
      </p:nvGrpSpPr>
      <p:grpSpPr/>
      <p:pic>
        <p:nvPicPr>
          <p:cNvPr id="2" name="Picture 1" descr="icon2.png"/>
          <p:cNvPicPr>
            <a:picLocks noChangeAspect="1"/>
          </p:cNvPicPr>
          <p:nvPr/>
        </p:nvPicPr>
        <p:blipFill>
          <a:blip r:embed="rId2"/>
          <a:stretch>
            <a:fillRect/>
          </a:stretch>
        </p:blipFill>
        <p:spPr>
          <a:xfrm>
            <a:off x="4000500" y="182880"/>
            <a:ext cx="1143000" cy="1143268"/>
          </a:xfrm>
          <a:prstGeom prst="rect">
            <a:avLst/>
          </a:prstGeom>
        </p:spPr>
      </p:pic>
      <p:sp>
        <p:nvSpPr>
          <p:cNvPr id="3" name="TextBox 2"/>
          <p:cNvSpPr txBox="1"/>
          <p:nvPr/>
        </p:nvSpPr>
        <p:spPr>
          <a:xfrm>
            <a:off x="457200" y="1104900"/>
            <a:ext cx="8229600" cy="4846320"/>
          </a:xfrm>
          <a:prstGeom prst="rect">
            <a:avLst/>
          </a:prstGeom>
          <a:noFill/>
        </p:spPr>
        <p:txBody>
          <a:bodyPr wrap="square" anchor="ctr">
            <a:spAutoFit/>
          </a:bodyPr>
          <a:lstStyle/>
          <a:p>
            <a:pPr algn="ctr">
              <a:defRPr sz="4800" b="0">
                <a:solidFill>
                  <a:srgbClr val="2F4858"/>
                </a:solidFill>
                <a:latin typeface="Sheherazade"/>
              </a:defRPr>
            </a:pPr>
            <a:r>
              <a:t>إِنَّ الدِّينَ عِندَ اللَّهِ الْإِسْلَـٰمُ ۗ وَمَا اخْتَلَفَ الَّذِيْنَ أُوتُوَا۟ الْكِتَـٰبَ إِلَّا مِنۢ بَعْدِ مَا جَآءَهُمُ الْعِلْمُ بَغْيًۢا بَيْنَهُمْ ۗ وَمَن يَكْفُرْ بِـَٔايَـٰتِ اللَّهِ فَإِنَّ اللَّهَ سَرِيعُ الْحِسَابِ</a:t>
            </a:r>
          </a:p>
          <a:p>
            <a:pPr>
              <a:spcAft>
                <a:spcPts val="1200"/>
              </a:spcAft>
            </a:pPr>
          </a:p>
          <a:p>
            <a:pPr algn="ctr">
              <a:defRPr sz="2000" i="1">
                <a:solidFill>
                  <a:srgbClr val="898989"/>
                </a:solidFill>
              </a:defRPr>
            </a:pPr>
            <a:r>
              <a:t>innad dīna `indallāhil-islām ۗ wa makh-talafal ladhīna ūtul kitāba illā min ba`di mā jā-ahumul `il-mu baghyan baynahum ۗ wa man yakfur bi-āyātillāhi fa-innallāha sarī`ul ḥisāb</a:t>
            </a:r>
          </a:p>
          <a:p>
            <a:pPr>
              <a:spcAft>
                <a:spcPts val="1200"/>
              </a:spcAft>
            </a:pPr>
          </a:p>
          <a:p>
            <a:pPr algn="ctr">
              <a:defRPr sz="2800">
                <a:solidFill>
                  <a:srgbClr val="3E5E5C"/>
                </a:solidFill>
              </a:defRPr>
            </a:pPr>
            <a:r>
              <a:t>Surely the (true) religion with Allah is Islam, and those to whom the Book had been given did not show opposition but after knowledge had come to them, out of envy among themselves; and whoever disbelieves in the communications of Allah then surely Allah is quick in reckoning.</a:t>
            </a:r>
          </a:p>
        </p:txBody>
      </p:sp>
      <p:sp>
        <p:nvSpPr>
          <p:cNvPr id="4" name="Rectangle 3"/>
          <p:cNvSpPr/>
          <p:nvPr/>
        </p:nvSpPr>
        <p:spPr>
          <a:xfrm>
            <a:off x="457200" y="6126480"/>
            <a:ext cx="8229600" cy="548640"/>
          </a:xfrm>
          <a:prstGeom prst="rect">
            <a:avLst/>
          </a:prstGeom>
          <a:solidFill>
            <a:srgbClr val="777764"/>
          </a:solidFill>
          <a:ln>
            <a:solidFill>
              <a:srgbClr val="777764"/>
            </a:solidFill>
          </a:ln>
        </p:spPr>
        <p:style>
          <a:lnRef idx="1">
            <a:schemeClr val="accent1"/>
          </a:lnRef>
          <a:fillRef idx="3">
            <a:schemeClr val="accent1"/>
          </a:fillRef>
          <a:effectRef idx="2">
            <a:schemeClr val="accent1"/>
          </a:effectRef>
          <a:fontRef idx="minor">
            <a:schemeClr val="lt1"/>
          </a:fontRef>
        </p:style>
        <p:txBody>
          <a:bodyPr rtlCol="0" anchor="ctr"/>
          <a:lstStyle/>
          <a:p>
            <a:pPr algn="ctr"/>
          </a:p>
        </p:txBody>
      </p:sp>
      <p:sp>
        <p:nvSpPr>
          <p:cNvPr id="5" name="TextBox 4"/>
          <p:cNvSpPr txBox="1"/>
          <p:nvPr/>
        </p:nvSpPr>
        <p:spPr>
          <a:xfrm>
            <a:off x="457200" y="6126480"/>
            <a:ext cx="8229600" cy="548640"/>
          </a:xfrm>
          <a:prstGeom prst="rect">
            <a:avLst/>
          </a:prstGeom>
          <a:noFill/>
        </p:spPr>
        <p:txBody>
          <a:bodyPr wrap="none" anchor="ctr">
            <a:spAutoFit/>
          </a:bodyPr>
          <a:lstStyle/>
          <a:p>
            <a:pPr algn="ctr">
              <a:lnSpc>
                <a:spcPct val="100000"/>
              </a:lnSpc>
              <a:spcBef>
                <a:spcPts val="0"/>
              </a:spcBef>
              <a:spcAft>
                <a:spcPts val="0"/>
              </a:spcAft>
              <a:defRPr sz="2000">
                <a:solidFill>
                  <a:srgbClr val="EBEBDE"/>
                </a:solidFill>
              </a:defRPr>
            </a:pPr>
            <a:r>
              <a:t>Ayat ush-Shahadah [3:18-19]</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TotalTime>
  <Words>0</Words>
  <Application>Microsoft Macintosh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Manager/>
  <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Steve Canny</cp:lastModifiedBy>
  <cp:revision>1</cp:revision>
  <dcterms:created xsi:type="dcterms:W3CDTF">2013-01-27T09:14:16Z</dcterms:created>
  <dcterms:modified xsi:type="dcterms:W3CDTF">2013-01-27T09:15:58Z</dcterms:modified>
  <cp:category/>
</cp:coreProperties>
</file>